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8625E-15D3-45BB-87A5-42887E042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8B14E2-D91E-4AA6-9D9A-698A4D248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629D59-0FF3-43BC-966C-E4312C5BE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8A90D6-7863-4326-8A0E-F27BBB38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511B96-461F-4EE4-A603-FE04610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5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BE8F3-3561-4E97-B48A-2D42E1102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8687E5-A481-4CB7-A7D7-E5B8EC847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D2A554-8B0A-4E10-90BF-403DCD9BB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EE48FF-0884-4D45-BC87-16263F871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850AA2-07E5-4CAB-90BC-65D3CC7CE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220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742EA7D-6E23-4729-B306-DE5671F95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37A8321-0708-4675-8A07-56F0AF38B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8CCFD9-4297-4280-BBEC-D00F1B3B3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823A3A-BC55-4C36-AB76-A0A27CE0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FE6C58-5825-4902-9F62-4B074EB06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3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56AE1-C558-46E3-93F6-1BBE8BDE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B525F8-3D10-49E6-8CDD-60342B7C1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CC7695-F9D0-4969-9182-F6AE0E98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18516F-1AFA-4992-9E18-83E1A67F1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B431DE-EFCB-4CF6-9B06-C5F21A8D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3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17B9E2-EF34-44F6-BE7A-B92C4D158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51E405-4B1C-4334-885F-25E1AF620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71A064-0363-4058-8E0A-939352000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851C59-A47A-41EC-9D4C-5A28E1426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0268E9-3F38-49DD-8D0D-3F7460421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9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C3B82-5B15-41B0-B82F-E716860F0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7FE4E5-9B0F-45C1-9F39-A703B3F77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3120B2-E121-450A-891B-AC52C8E37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86154-8751-4375-9CE2-5E94DDDB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259326-638E-4998-A120-FD696ED2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F2EFE6-9C03-4557-90B4-052ECD63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60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3B461-B174-42E2-9726-E77936D5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64A76B-F7CE-4C28-B8F2-203324AE1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BB5367-C4D1-464A-9481-B56E8D6F9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F5FDA8-78A8-4C1C-A961-0F9C883026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476CF4-BDD2-4D9A-A8FF-C9AEFC622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5020DF5-55C8-41AB-B148-F2E259FEE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C24DF5-A4E0-41F0-A167-2E75170B6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9E1E08-FAC6-4E77-B416-1A7589A8F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82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AB0D3-DB1E-4332-A92D-590C03EEA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A1B4B3-9DD8-4C71-8BB2-4227FE502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A4C6B7-1EF0-4AB9-ACBA-67C14EF5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DF9872-21CF-4532-B85C-D7E4C8F60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1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8102E3D-4287-4821-838D-D0B0064F1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4922CC-1258-4222-B896-52D7990AE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AF010E-60F3-459C-B2D9-6287EF17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78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C912A-5ADF-4A73-A144-0444C9177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3D63C1-99C2-4898-A041-2BDD21B5D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292CA5-AAC2-4AC7-81EE-1EA526699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049265-E9DF-4EAE-92AF-C534069E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A92B29-8D2B-4A26-988F-7AFB92DA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D72B8E-0FDF-4102-80CE-A748DC60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28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F7B0B-DA2B-4AEA-868A-040E3667B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3533FB-35F6-4295-B4D4-AC2694044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5BB0C9-F1D0-4D61-B109-8B1FAB849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38BEA4-8430-41C7-9566-6192226F3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23ADE1-ECB8-4DF5-A7A5-1EE2152A7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B594B9-6B6F-4BA1-AA14-A6299465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6F70F-9AAD-4378-ADEC-2C6E57AB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5A185F-EE32-4DE2-B1EF-E7E7025A9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2B9C32-600F-4357-A2AB-D01B376588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D62CE-E78D-4237-9376-CE1644F69931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9FF2D-6A12-40C6-B1F3-B37C4DD95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B90F54-0EA1-436F-9D9B-B31CA9FD2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A999B-44EC-4D5B-AD84-2D664472B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1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E939D-15AF-428D-89F5-983B25CF3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0622" y="1749777"/>
            <a:ext cx="3838222" cy="2551289"/>
          </a:xfrm>
        </p:spPr>
        <p:txBody>
          <a:bodyPr>
            <a:noAutofit/>
          </a:bodyPr>
          <a:lstStyle/>
          <a:p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ПДД соблюдаем, безопасно шагаем!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B6E40D-EE2C-45CE-83AF-A3FA2E132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7" y="0"/>
            <a:ext cx="7808009" cy="672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84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B49038-EB4A-4531-AE77-B381AD4961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56" y="677333"/>
            <a:ext cx="9144000" cy="6101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001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1EC0D3-6389-48F9-BD94-5BD3593363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35" r="16908"/>
          <a:stretch/>
        </p:blipFill>
        <p:spPr>
          <a:xfrm>
            <a:off x="-1096101" y="745067"/>
            <a:ext cx="7192101" cy="5904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2874ED-4478-40C9-B033-E44340D68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905933"/>
            <a:ext cx="5689599" cy="6011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889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E0ECE87-2B09-438F-B92B-C27C32F603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"/>
          <a:stretch/>
        </p:blipFill>
        <p:spPr>
          <a:xfrm>
            <a:off x="7349067" y="699569"/>
            <a:ext cx="5396089" cy="6158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89C19FD-F45A-40CB-B72A-323EC6BE22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546"/>
            <a:ext cx="7349067" cy="615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629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AF8886-64FA-4D90-92C4-B661AEE60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846" y="0"/>
            <a:ext cx="46101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13147F-056D-439E-B9C5-FBB257F68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955" y="0"/>
            <a:ext cx="487044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86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84C256-26AC-42D3-9082-D8F976EEC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911" y="0"/>
            <a:ext cx="594924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DAE3EB-1651-4221-9F92-87885AC5A6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6"/>
          <a:stretch/>
        </p:blipFill>
        <p:spPr>
          <a:xfrm>
            <a:off x="-1" y="0"/>
            <a:ext cx="798124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7144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B1F9B7-0F3D-40B2-84A3-F3FA1CA98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77333"/>
            <a:ext cx="5429956" cy="6180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11DC9A-C10D-43A2-9CE9-88540C348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206" y="677333"/>
            <a:ext cx="5089172" cy="6180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387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4A2D22-C644-40CB-9210-B4B132511E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4" t="12277" r="8815" b="11819"/>
          <a:stretch/>
        </p:blipFill>
        <p:spPr>
          <a:xfrm>
            <a:off x="8624712" y="3595511"/>
            <a:ext cx="4120444" cy="3262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B2530F-594B-4420-AA2C-BE80BBDFBB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4933"/>
            <a:ext cx="5034844" cy="4588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A3E11FF-D32E-401E-9F31-F797E5803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778" y="725311"/>
            <a:ext cx="3371850" cy="599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6D0A0D4-A0F8-4447-8E8C-9E67571A75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4" b="23786"/>
          <a:stretch/>
        </p:blipFill>
        <p:spPr>
          <a:xfrm>
            <a:off x="8624712" y="524933"/>
            <a:ext cx="3839866" cy="319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057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346100-C491-409E-9C16-448219CB0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11193" r="10616"/>
          <a:stretch/>
        </p:blipFill>
        <p:spPr>
          <a:xfrm>
            <a:off x="7224889" y="666044"/>
            <a:ext cx="5396089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550171-A9B1-43F3-895D-3ADF7C2353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474" y="809977"/>
            <a:ext cx="5143500" cy="609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504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BF224B-8DF1-42C2-842E-1D5FBD936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632178"/>
            <a:ext cx="9144000" cy="6327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3390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2F75EC-CC50-4240-8DB1-4913592A7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45156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283977-00C5-4F46-823F-BA525B6CC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024" y="0"/>
            <a:ext cx="99633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69414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</Words>
  <Application>Microsoft Office PowerPoint</Application>
  <PresentationFormat>Широкоэкранный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Тема Office</vt:lpstr>
      <vt:lpstr>     ПДД соблюдаем, безопасно шагаем!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ПДД соблюдаем, безопасно шагаем! </dc:title>
  <dc:creator>Евгения Трофимова</dc:creator>
  <cp:lastModifiedBy>Евгения Трофимова</cp:lastModifiedBy>
  <cp:revision>7</cp:revision>
  <dcterms:created xsi:type="dcterms:W3CDTF">2024-02-19T04:47:59Z</dcterms:created>
  <dcterms:modified xsi:type="dcterms:W3CDTF">2024-02-19T05:30:52Z</dcterms:modified>
</cp:coreProperties>
</file>