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2" r:id="rId7"/>
    <p:sldId id="261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8164EF-EA74-4915-AB38-39C8B49E6E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D4D12F9-E7FC-4937-BD07-D9B41EE54E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DFDFD3-EAA0-465F-9F55-57B12C90A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249A4-0F76-42D2-8713-10D184BECA45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18555FD-D257-4D90-A1E6-0989F2006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58C7789-E095-4300-B0D1-DC8F44E26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105A0-51B4-4CEB-934B-EE808086C4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44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6B0168-1EF7-4BD4-BCA3-5D003254F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8D7117E-ABDF-41F1-AA62-AE68A53354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163300D-6BD2-4944-815E-AE27A8015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249A4-0F76-42D2-8713-10D184BECA45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B73097-1052-4152-91CD-761243581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73921F2-0D87-49E3-8A61-D07C54C0B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105A0-51B4-4CEB-934B-EE808086C4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532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E1DD186-AB9A-44B1-B917-8FB0762E45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66A4309-FAE8-4DFD-8D46-D0646BBA82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B717316-2BE5-4D38-8759-40F30B0FD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249A4-0F76-42D2-8713-10D184BECA45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DDF8EAE-9566-45EC-AD3D-86FDBB3D9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09FEF8-A02D-41C7-B8DF-313130455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105A0-51B4-4CEB-934B-EE808086C4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825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F9D5A7-3F85-415B-B5E0-AF7F89517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DE6D4E-1995-495B-BA0F-BE4F687DEA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B2E4DA-4B57-4AC4-A9DB-7F2F6B1D1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249A4-0F76-42D2-8713-10D184BECA45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E944AE-F290-435F-BF4F-20120B0F6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BF86E39-489C-46A7-BA82-2D63FF66F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105A0-51B4-4CEB-934B-EE808086C4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952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072FBE-4D1C-40FD-B52F-3D7B221AE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101FAE9-5360-411F-AC50-9C4B0E80BB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581950-9409-429E-BD9C-8496CB019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249A4-0F76-42D2-8713-10D184BECA45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EEADEA-9E3F-428B-917C-66E454DE3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BD075E-384E-49FF-84E5-F7244A806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105A0-51B4-4CEB-934B-EE808086C4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282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59E918-A626-4F8E-97FE-FD8CD2F29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DA2679-B441-4924-B4DA-27CAA9D016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3C7569C-2F43-49AC-A37D-051CDA35B7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1A51620-2807-436D-BFB4-BDA507A42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249A4-0F76-42D2-8713-10D184BECA45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A58CBEC-140C-48A9-9D45-75B625FB7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150E1C0-6CB7-4276-91FF-FE8F94C2A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105A0-51B4-4CEB-934B-EE808086C4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729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B33325-AC55-4C6D-8680-DB103922B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308140C-830C-4DF5-B9E6-3C26902CAD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179AA3E-736F-4D6E-BE36-DACB20520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A46607E-D0FF-45A3-8CAC-AE312FE2A6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5094258-FF5B-4882-BCB0-017626D1A6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78EE5DF-E9FC-4156-A9A4-C47676C3F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249A4-0F76-42D2-8713-10D184BECA45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63B65D9-6321-439A-B4C5-D2F2A4D96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0B2173F-0B5E-4DBA-844A-819A27DD3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105A0-51B4-4CEB-934B-EE808086C4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691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A3D6E5-6D96-454B-8CB4-4A55EC672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B803C6A-905C-4BC4-AA51-04EE7A7AD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249A4-0F76-42D2-8713-10D184BECA45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27EC873-14F0-4B7B-9275-3AB75B0CA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1F2DF6B-511D-4EDA-93B9-1C3100181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105A0-51B4-4CEB-934B-EE808086C4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992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04F983A-13C2-4339-852B-4ED8D1DBB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249A4-0F76-42D2-8713-10D184BECA45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2C180DC-2379-4E77-9DEA-F41939912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B10B965-8B9D-4AC5-A2B2-0938ED5AB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105A0-51B4-4CEB-934B-EE808086C4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604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AEE65-99D9-474E-88B6-21DEEF02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8A0E60C-D0FC-45CB-8743-BB993D5DE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9B3ECDB-3D69-4330-81CE-85F911567D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277F58-CF12-4F5C-86B2-2BC326F2C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249A4-0F76-42D2-8713-10D184BECA45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7BC6CBC-E507-4C79-B71A-5F9213FDE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C32CC90-50DD-4F4B-8747-AFB83C035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105A0-51B4-4CEB-934B-EE808086C4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156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B03EA9-DBB7-4A02-9424-AAE712366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B6DDF07-40DA-46B0-BC02-CEBAB77359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E45E57A-9DD8-4F21-AAD0-EF8B9B7C92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78FF212-03F3-4D0A-9378-5FC1E1DBD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249A4-0F76-42D2-8713-10D184BECA45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B02A95-06F4-4114-A8EB-80F5FA70B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D6770DF-6CBF-4A51-9814-2F419DB7D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105A0-51B4-4CEB-934B-EE808086C4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92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DA56AD-6CF4-4638-8FD7-C53B9C380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133930-1A88-4A03-BCDD-40D388B010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1CF5E7-AE1B-4A31-A913-CF9E162C59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E249A4-0F76-42D2-8713-10D184BECA45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0BCC1B-02AD-438F-B44C-C9C61C55A9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B57E0E-DBC3-4085-8F5F-C8E91FA792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1105A0-51B4-4CEB-934B-EE808086C4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328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0A99B4F2-4BDC-4BC7-A5E5-764BE4A035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0951AD-D75F-4C42-B769-40CCD8CBB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7112" y="5734756"/>
            <a:ext cx="1938866" cy="891822"/>
          </a:xfrm>
        </p:spPr>
        <p:txBody>
          <a:bodyPr>
            <a:noAutofit/>
          </a:bodyPr>
          <a:lstStyle/>
          <a:p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29 «Журавушка»</a:t>
            </a:r>
            <a:b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«Радуга»</a:t>
            </a:r>
            <a:b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Трофимова Е.Н </a:t>
            </a:r>
            <a:b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Тиунова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Н.В</a:t>
            </a:r>
          </a:p>
        </p:txBody>
      </p:sp>
    </p:spTree>
    <p:extLst>
      <p:ext uri="{BB962C8B-B14F-4D97-AF65-F5344CB8AC3E}">
        <p14:creationId xmlns:p14="http://schemas.microsoft.com/office/powerpoint/2010/main" val="2689000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616C57-32E8-46AB-A8E0-222C012E6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7FB984A6-BDB2-409E-894F-B0C56D937B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" r="9014"/>
          <a:stretch/>
        </p:blipFill>
        <p:spPr>
          <a:xfrm>
            <a:off x="0" y="0"/>
            <a:ext cx="12192000" cy="6840615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2C4C81F-3524-4C5F-BB61-0AD1B8F729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00" r="5355" b="5324"/>
          <a:stretch/>
        </p:blipFill>
        <p:spPr>
          <a:xfrm>
            <a:off x="3826933" y="270934"/>
            <a:ext cx="8365068" cy="643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624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616C57-32E8-46AB-A8E0-222C012E6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7FB984A6-BDB2-409E-894F-B0C56D937B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" r="9014"/>
          <a:stretch/>
        </p:blipFill>
        <p:spPr>
          <a:xfrm>
            <a:off x="0" y="0"/>
            <a:ext cx="12192000" cy="6840615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F25AED0-82FA-479B-9BF9-67010F7368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370" y="365125"/>
            <a:ext cx="4685594" cy="62474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AEF021A-7BFD-4087-8250-2B05EB6C1B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814" y="365125"/>
            <a:ext cx="4533561" cy="60447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79884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616C57-32E8-46AB-A8E0-222C012E6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7FB984A6-BDB2-409E-894F-B0C56D937B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" r="9014"/>
          <a:stretch/>
        </p:blipFill>
        <p:spPr>
          <a:xfrm>
            <a:off x="0" y="0"/>
            <a:ext cx="12192000" cy="6840615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13947F7-84AE-4A0C-8C98-E94B3F3E83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272" y="915341"/>
            <a:ext cx="4456994" cy="59426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1A266D6-DAFE-4198-8F9C-364E892CB3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8373" y="17385"/>
            <a:ext cx="4643628" cy="6191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02126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616C57-32E8-46AB-A8E0-222C012E6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7FB984A6-BDB2-409E-894F-B0C56D937B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" r="9014"/>
          <a:stretch/>
        </p:blipFill>
        <p:spPr>
          <a:xfrm>
            <a:off x="0" y="0"/>
            <a:ext cx="12192000" cy="6840615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A6FD57F-F199-42BF-B117-1C8B00E345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052" y="37184"/>
            <a:ext cx="9309142" cy="6803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78441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616C57-32E8-46AB-A8E0-222C012E6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7FB984A6-BDB2-409E-894F-B0C56D937B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" r="9014"/>
          <a:stretch/>
        </p:blipFill>
        <p:spPr>
          <a:xfrm>
            <a:off x="0" y="0"/>
            <a:ext cx="12192000" cy="6840615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95BC6A3-E5E5-428F-94C2-9CCDB327E3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319" y="17385"/>
            <a:ext cx="5258681" cy="38244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A5768B1-32DC-4D4A-8332-D1D911D03C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287" y="1338352"/>
            <a:ext cx="4754032" cy="50784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39277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616C57-32E8-46AB-A8E0-222C012E6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7FB984A6-BDB2-409E-894F-B0C56D937B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" r="9014"/>
          <a:stretch/>
        </p:blipFill>
        <p:spPr>
          <a:xfrm>
            <a:off x="0" y="0"/>
            <a:ext cx="12192000" cy="6840615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DAEE0C5-243D-46AC-9D43-CFE0BB9432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8477" y="1690688"/>
            <a:ext cx="3857625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9F4550B-CA89-432F-966A-6C04B6965D6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" t="-12279" r="858" b="17601"/>
          <a:stretch/>
        </p:blipFill>
        <p:spPr>
          <a:xfrm>
            <a:off x="1925294" y="-808921"/>
            <a:ext cx="3033183" cy="6492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D4D366F-1B58-44EB-9DE6-76B825BFC26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913"/>
          <a:stretch/>
        </p:blipFill>
        <p:spPr>
          <a:xfrm>
            <a:off x="8944439" y="191911"/>
            <a:ext cx="3086100" cy="50122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63626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616C57-32E8-46AB-A8E0-222C012E6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7FB984A6-BDB2-409E-894F-B0C56D937B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" r="9014"/>
          <a:stretch/>
        </p:blipFill>
        <p:spPr>
          <a:xfrm>
            <a:off x="0" y="0"/>
            <a:ext cx="12192000" cy="6840615"/>
          </a:xfr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5693724-34FF-448F-9D4C-EC106310E1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421" y="462845"/>
            <a:ext cx="8082971" cy="618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95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616C57-32E8-46AB-A8E0-222C012E6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7FB984A6-BDB2-409E-894F-B0C56D937B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" r="9014"/>
          <a:stretch/>
        </p:blipFill>
        <p:spPr>
          <a:xfrm>
            <a:off x="0" y="0"/>
            <a:ext cx="12192000" cy="6840615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2B2B1FE-75EC-4689-B251-E69130CB04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644" y="502355"/>
            <a:ext cx="9798755" cy="5853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959561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20</Words>
  <Application>Microsoft Office PowerPoint</Application>
  <PresentationFormat>Широкоэкранный</PresentationFormat>
  <Paragraphs>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МБДОУ 29 «Журавушка» группа «Радуга» Трофимова Е.Н  Тиунова Н.В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29 «Журавушка» группа «Радуга» Трофимова Е.Н  Тиунова Н.В</dc:title>
  <dc:creator>Евгения Трофимова</dc:creator>
  <cp:lastModifiedBy>Евгения Трофимова</cp:lastModifiedBy>
  <cp:revision>4</cp:revision>
  <dcterms:created xsi:type="dcterms:W3CDTF">2023-05-31T17:32:16Z</dcterms:created>
  <dcterms:modified xsi:type="dcterms:W3CDTF">2023-05-31T17:56:01Z</dcterms:modified>
</cp:coreProperties>
</file>