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59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creenshot_20210711-100823_Chro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285992"/>
            <a:ext cx="6072230" cy="3786214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>
                <a:latin typeface="Segoe Script" pitchFamily="34" charset="0"/>
              </a:rPr>
              <a:t>Игровая ситуация</a:t>
            </a:r>
            <a:r>
              <a:rPr lang="ru-RU" sz="3200" dirty="0" smtClean="0">
                <a:latin typeface="Segoe Script" pitchFamily="34" charset="0"/>
              </a:rPr>
              <a:t/>
            </a:r>
            <a:br>
              <a:rPr lang="ru-RU" sz="3200" dirty="0" smtClean="0">
                <a:latin typeface="Segoe Script" pitchFamily="34" charset="0"/>
              </a:rPr>
            </a:br>
            <a:r>
              <a:rPr lang="ru-RU" sz="3200" b="1" dirty="0" smtClean="0">
                <a:latin typeface="Segoe Script" pitchFamily="34" charset="0"/>
              </a:rPr>
              <a:t>по правилам  безопасного поведения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«Шутить с огнем нельзя»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400" dirty="0" smtClean="0"/>
              <a:t>МБДОУ  №29 « Журавушка»</a:t>
            </a:r>
            <a:br>
              <a:rPr lang="ru-RU" sz="1400" dirty="0" smtClean="0"/>
            </a:br>
            <a:r>
              <a:rPr lang="ru-RU" sz="1400" dirty="0" smtClean="0"/>
              <a:t>группа «</a:t>
            </a:r>
            <a:r>
              <a:rPr lang="ru-RU" sz="1400" dirty="0" smtClean="0"/>
              <a:t>Радуга»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Тиунова Н.В</a:t>
            </a:r>
            <a:br>
              <a:rPr lang="ru-RU" sz="1400" dirty="0" smtClean="0"/>
            </a:br>
            <a:r>
              <a:rPr lang="ru-RU" sz="1400" dirty="0" smtClean="0"/>
              <a:t>Трофимова Н.В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1571612"/>
            <a:ext cx="5715040" cy="4857784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>Цель: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Формирование у детей осознанного и ответственного отношения к выполнению правил пожарной безопасности.</a:t>
            </a:r>
            <a:br>
              <a:rPr lang="ru-RU" sz="2000" dirty="0" smtClean="0"/>
            </a:br>
            <a:r>
              <a:rPr lang="ru-RU" sz="2000" b="1" dirty="0" smtClean="0"/>
              <a:t>Задачи: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уточнять, систематизировать и углублять знания детей о правилах пожарной безопасности;</a:t>
            </a:r>
            <a:br>
              <a:rPr lang="ru-RU" sz="2000" dirty="0" smtClean="0"/>
            </a:br>
            <a:r>
              <a:rPr lang="ru-RU" sz="2000" dirty="0" smtClean="0"/>
              <a:t>- формировать представления о том, что полезные и необходимые бытовые предметы при неумелом обращении могут причинить вред и стать причиной беды (электроприборы, газовая плита, инструменты и бытовые предметы).</a:t>
            </a:r>
            <a:br>
              <a:rPr lang="ru-RU" sz="2000" dirty="0" smtClean="0"/>
            </a:br>
            <a:r>
              <a:rPr lang="ru-RU" sz="2000" dirty="0" smtClean="0"/>
              <a:t>- формировать умение реально оценивать возможную опасность; воспитывать в детях уверенность в своих силах, чувства благодарности людям, которые помогают нам в трудных ситуациях;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5" name="Рисунок 4" descr="IMG_20221011_1549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357165"/>
            <a:ext cx="6881829" cy="5161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5" name="Рисунок 4" descr="IMG_20221011_1553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57166"/>
            <a:ext cx="3482603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21011_1554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785926"/>
            <a:ext cx="5334005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5" name="Рисунок 4" descr="IMG_20221011_1556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7165"/>
            <a:ext cx="8715436" cy="6215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5" name="Рисунок 4" descr="IMG_20221011_1556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8786874" cy="6357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6" name="Рисунок 5" descr="IMG_20221011_1558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1282"/>
            <a:ext cx="8715436" cy="6149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2093_1-p-fon-dlya-prezentatsii-pozharnie-dlya-detei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49" t="3125" r="3511" b="4166"/>
          <a:stretch>
            <a:fillRect/>
          </a:stretch>
        </p:blipFill>
        <p:spPr>
          <a:xfrm>
            <a:off x="-77056" y="0"/>
            <a:ext cx="9323798" cy="6858000"/>
          </a:xfrm>
        </p:spPr>
      </p:pic>
      <p:pic>
        <p:nvPicPr>
          <p:cNvPr id="6" name="Рисунок 5" descr="IMG_20221011_1556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8786874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</Words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Игровая ситуация по правилам  безопасного поведения «Шутить с огнем нельзя»  МБДОУ  №29 « Журавушка» группа «Радуга»  Тиунова Н.В Трофимова Н.В</vt:lpstr>
      <vt:lpstr>Цель: Формирование у детей осознанного и ответственного отношения к выполнению правил пожарной безопасности. Задачи: - уточнять, систематизировать и углублять знания детей о правилах пожарной безопасности; - формировать представления о том, что полезные и необходимые бытовые предметы при неумелом обращении могут причинить вред и стать причиной беды (электроприборы, газовая плита, инструменты и бытовые предметы). - формировать умение реально оценивать возможную опасность; воспитывать в детях уверенность в своих силах, чувства благодарности людям, которые помогают нам в трудных ситуациях; 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ЗЕМЛЯНИЧКА</dc:creator>
  <cp:lastModifiedBy>Радуга</cp:lastModifiedBy>
  <cp:revision>3</cp:revision>
  <dcterms:created xsi:type="dcterms:W3CDTF">2022-10-12T08:03:41Z</dcterms:created>
  <dcterms:modified xsi:type="dcterms:W3CDTF">2022-10-12T09:21:05Z</dcterms:modified>
</cp:coreProperties>
</file>